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4630400" cy="8229600"/>
  <p:notesSz cx="8229600" cy="14630400"/>
  <p:embeddedFontLst>
    <p:embeddedFont>
      <p:font typeface="Prata" panose="020B0604020202020204" charset="0"/>
      <p:regular r:id="rId5"/>
    </p:embeddedFont>
    <p:embeddedFont>
      <p:font typeface="Raleway" pitchFamily="2" charset="0"/>
      <p:regular r:id="rId6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7113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7476" y="596860"/>
            <a:ext cx="6848118" cy="541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Perca e Perda: Qual a Diferença?</a:t>
            </a:r>
            <a:endParaRPr lang="en-US" sz="3400" dirty="0"/>
          </a:p>
        </p:txBody>
      </p:sp>
      <p:sp>
        <p:nvSpPr>
          <p:cNvPr id="5" name="Text 2"/>
          <p:cNvSpPr/>
          <p:nvPr/>
        </p:nvSpPr>
        <p:spPr>
          <a:xfrm>
            <a:off x="757476" y="1381482"/>
            <a:ext cx="13115449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 palavras "perca" e "perda" são frequentemente confundidas, mas possuem usos e significados distintos na língua portuguesa. Ambas estão relacionadas ao verbo "perder", porém, "perda" é um substantivo, enquanto "perca" é uma forma verbal.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7476" y="2317433"/>
            <a:ext cx="1311544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Veja a diferença entre elas: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7476" y="2988231"/>
            <a:ext cx="2705457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Perda (Substantivo)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57476" y="3650933"/>
            <a:ext cx="13115449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palavra </a:t>
            </a:r>
            <a:r>
              <a:rPr lang="en-US" sz="17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"perda"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é um substantivo feminino que significa o ato ou efeito de perder algo ou alguém. Refere-se à privação de algo que se possuía ou de uma condição.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7476" y="4586883"/>
            <a:ext cx="1311544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Exemplos: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57476" y="5176599"/>
            <a:ext cx="1311544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 desculpe, mas ir ao jogo será </a:t>
            </a:r>
            <a:r>
              <a:rPr lang="en-US" sz="17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perda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de tempo.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57476" y="5598557"/>
            <a:ext cx="1311544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Estou sofrendo com a </a:t>
            </a:r>
            <a:r>
              <a:rPr lang="en-US" sz="17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perda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de um tio.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57476" y="6020514"/>
            <a:ext cx="1311544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Não podemos deixar que a </a:t>
            </a:r>
            <a:r>
              <a:rPr lang="en-US" sz="17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perda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desse dinheiro nos abale.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7476" y="6442472"/>
            <a:ext cx="1311544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Estou satisfeito com a </a:t>
            </a:r>
            <a:r>
              <a:rPr lang="en-US" sz="17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perda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de peso que consegui esse mês.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57476" y="6864429"/>
            <a:ext cx="1311544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Esse ano houve </a:t>
            </a:r>
            <a:r>
              <a:rPr lang="en-US" sz="17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perda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de qualidade em relação ao ano passado.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757476" y="7286387"/>
            <a:ext cx="1311544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Joana está triste, pois a </a:t>
            </a:r>
            <a:r>
              <a:rPr lang="en-US" sz="17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perda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da tia a abalou muito.</a:t>
            </a:r>
            <a:endParaRPr lang="en-US" sz="1700" dirty="0"/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55507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Perca (Verbo)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2218492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"Perca"</a:t>
            </a: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é uma forma verbal do verbo "perder". Pode ser encontrada na primeira e terceira pessoas do singular do presente do subjuntivo, bem como na terceira pessoa do singular do imperativo.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328624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Exemplos: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4037" y="395894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Não </a:t>
            </a:r>
            <a:r>
              <a:rPr lang="en-US" sz="19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perca</a:t>
            </a: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essa viagem! (terceira pessoa do singular do imperativo)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864037" y="444031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Espero que ele não </a:t>
            </a:r>
            <a:r>
              <a:rPr lang="en-US" sz="19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perca</a:t>
            </a: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essa viagem. (terceira pessoa do singular do presente do subjuntivo)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64037" y="492168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Espero que eu não </a:t>
            </a:r>
            <a:r>
              <a:rPr lang="en-US" sz="19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perca</a:t>
            </a: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essa viagem. (primeira pessoa do singular do presente do subjuntivo)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864037" y="540305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Não </a:t>
            </a:r>
            <a:r>
              <a:rPr lang="en-US" sz="19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perca</a:t>
            </a: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essa oportunidade de jeito nenhum! (3ª pessoa do singular do imperativo)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864037" y="5884426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Você não quer que eu </a:t>
            </a:r>
            <a:r>
              <a:rPr lang="en-US" sz="19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perca</a:t>
            </a: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essa oportunidade, não é mesmo? (1ª pessoa do singular do presente do subjuntivo)</a:t>
            </a:r>
            <a:endParaRPr lang="en-US" sz="1900" dirty="0"/>
          </a:p>
        </p:txBody>
      </p:sp>
    </p:spTree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305</Words>
  <Application>Microsoft Office PowerPoint</Application>
  <PresentationFormat>Personalizar</PresentationFormat>
  <Paragraphs>22</Paragraphs>
  <Slides>2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Raleway</vt:lpstr>
      <vt:lpstr>Prata</vt:lpstr>
      <vt:lpstr>Arial</vt:lpstr>
      <vt:lpstr>Office Theme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GABRIEL DOS SANTOS MUNIZ DE JESUS .</cp:lastModifiedBy>
  <cp:revision>2</cp:revision>
  <dcterms:created xsi:type="dcterms:W3CDTF">2025-08-21T04:10:07Z</dcterms:created>
  <dcterms:modified xsi:type="dcterms:W3CDTF">2025-08-21T04:37:15Z</dcterms:modified>
</cp:coreProperties>
</file>